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60" r:id="rId18"/>
    <p:sldId id="261" r:id="rId19"/>
    <p:sldId id="262" r:id="rId20"/>
    <p:sldId id="264" r:id="rId21"/>
    <p:sldId id="266" r:id="rId22"/>
    <p:sldId id="265" r:id="rId23"/>
    <p:sldId id="267" r:id="rId24"/>
    <p:sldId id="268" r:id="rId25"/>
    <p:sldId id="272" r:id="rId26"/>
    <p:sldId id="273" r:id="rId27"/>
    <p:sldId id="274" r:id="rId28"/>
    <p:sldId id="270" r:id="rId29"/>
    <p:sldId id="278" r:id="rId30"/>
    <p:sldId id="275" r:id="rId31"/>
    <p:sldId id="276" r:id="rId32"/>
    <p:sldId id="27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ar our Praises" id="{25074B37-FE81-4814-A09E-4E76D5FEACF5}">
          <p14:sldIdLst>
            <p14:sldId id="260"/>
          </p14:sldIdLst>
        </p14:section>
        <p14:section name="Verse 1" id="{EFA9940D-6B16-4D0B-B2D3-1E3B56BB94BF}">
          <p14:sldIdLst>
            <p14:sldId id="261"/>
            <p14:sldId id="262"/>
          </p14:sldIdLst>
        </p14:section>
        <p14:section name="Chorus" id="{2D84F669-A3D2-472B-8045-747F092968F1}">
          <p14:sldIdLst>
            <p14:sldId id="264"/>
            <p14:sldId id="266"/>
            <p14:sldId id="265"/>
          </p14:sldIdLst>
        </p14:section>
        <p14:section name="Verse 2" id="{DB9C1C58-9EBB-468E-906F-676CD581E6FD}">
          <p14:sldIdLst>
            <p14:sldId id="267"/>
            <p14:sldId id="268"/>
          </p14:sldIdLst>
        </p14:section>
        <p14:section name="Chorus" id="{5BD74F3D-96FC-4480-A9C1-17749B696B1E}">
          <p14:sldIdLst>
            <p14:sldId id="272"/>
            <p14:sldId id="273"/>
            <p14:sldId id="274"/>
          </p14:sldIdLst>
        </p14:section>
        <p14:section name="Bridge" id="{085B88C1-975B-494F-9907-11797AF3296B}">
          <p14:sldIdLst>
            <p14:sldId id="270"/>
            <p14:sldId id="278"/>
          </p14:sldIdLst>
        </p14:section>
        <p14:section name="Chorus" id="{63D1690B-4E46-4959-8419-E571DE87A6A2}">
          <p14:sldIdLst>
            <p14:sldId id="275"/>
            <p14:sldId id="276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heavens to the nations</a:t>
            </a:r>
          </a:p>
          <a:p>
            <a:r>
              <a:rPr lang="en-US" dirty="0"/>
              <a:t>Hear our singing fill the air.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76127118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228060808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Hallelujah, Hallelujah</a:t>
            </a:r>
          </a:p>
          <a:p>
            <a:r>
              <a:rPr lang="en-US" dirty="0"/>
              <a:t>Hallelujah, Hallelujah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203830435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Hallelujah, Hallelujah</a:t>
            </a:r>
          </a:p>
          <a:p>
            <a:r>
              <a:rPr lang="en-US" dirty="0"/>
              <a:t>Hallelujah, Hallelujah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844180074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mountains to the valleys</a:t>
            </a:r>
          </a:p>
          <a:p>
            <a:r>
              <a:rPr lang="en-US" dirty="0"/>
              <a:t>Hear our praises rise to You,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15770837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heavens to the nations</a:t>
            </a:r>
          </a:p>
          <a:p>
            <a:r>
              <a:rPr lang="en-US" dirty="0"/>
              <a:t>Hear our singing fill the air.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85860592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292741531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May our homes be filled with dancing</a:t>
            </a:r>
          </a:p>
          <a:p>
            <a:r>
              <a:rPr lang="en-US" dirty="0"/>
              <a:t>May our streets be filled with joy.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79337280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May injustice bow to Jesus</a:t>
            </a:r>
          </a:p>
          <a:p>
            <a:r>
              <a:rPr lang="en-US" dirty="0"/>
              <a:t>As the people turn to pray.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78312164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mountains to the valleys</a:t>
            </a:r>
          </a:p>
          <a:p>
            <a:r>
              <a:rPr lang="en-US" dirty="0"/>
              <a:t>Hear our praises rise to You,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94021862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heavens to the nations</a:t>
            </a:r>
          </a:p>
          <a:p>
            <a:r>
              <a:rPr lang="en-US" dirty="0"/>
              <a:t>Hear our singing fill the air.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02961256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284945911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May Your light shine in the darkness</a:t>
            </a:r>
          </a:p>
          <a:p>
            <a:r>
              <a:rPr lang="en-US" dirty="0"/>
              <a:t>As we walk before the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34590668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May Your glory fill the whole earth</a:t>
            </a:r>
          </a:p>
          <a:p>
            <a:r>
              <a:rPr lang="en-US" dirty="0"/>
              <a:t>As the water over seas.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22025080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From the mountains to the valleys</a:t>
            </a:r>
          </a:p>
          <a:p>
            <a:r>
              <a:rPr lang="en-US" dirty="0"/>
              <a:t>Hear our praises rise to You,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Hear our Praises</a:t>
            </a:r>
          </a:p>
        </p:txBody>
      </p:sp>
    </p:spTree>
    <p:extLst>
      <p:ext uri="{BB962C8B-B14F-4D97-AF65-F5344CB8AC3E}">
        <p14:creationId xmlns:p14="http://schemas.microsoft.com/office/powerpoint/2010/main" val="137369173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Words>191</Words>
  <Application>Microsoft Office PowerPoint</Application>
  <PresentationFormat>On-screen Show (4:3)</PresentationFormat>
  <Paragraphs>40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214</cp:revision>
  <dcterms:created xsi:type="dcterms:W3CDTF">2011-12-04T14:58:54Z</dcterms:created>
  <dcterms:modified xsi:type="dcterms:W3CDTF">2023-06-30T05:00:33Z</dcterms:modified>
</cp:coreProperties>
</file>